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3" r:id="rId5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7" r:id="rId16"/>
    <p:sldId id="273" r:id="rId17"/>
    <p:sldId id="278" r:id="rId18"/>
    <p:sldId id="274" r:id="rId19"/>
    <p:sldId id="270" r:id="rId20"/>
    <p:sldId id="275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55AA"/>
    <a:srgbClr val="E6DCFF"/>
    <a:srgbClr val="0041F0"/>
    <a:srgbClr val="DCAFFF"/>
    <a:srgbClr val="FF50A0"/>
    <a:srgbClr val="FF3246"/>
    <a:srgbClr val="00FFFF"/>
    <a:srgbClr val="D4D4D4"/>
    <a:srgbClr val="BE82FF"/>
    <a:srgbClr val="A05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052145-7047-4B65-A01C-B30D8067777F}" v="3" dt="2022-07-27T20:46:31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2363" autoAdjust="0"/>
  </p:normalViewPr>
  <p:slideViewPr>
    <p:cSldViewPr snapToGrid="0" showGuides="1">
      <p:cViewPr>
        <p:scale>
          <a:sx n="57" d="100"/>
          <a:sy n="57" d="100"/>
        </p:scale>
        <p:origin x="940" y="32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ta, Disha Kalpeshbhai" userId="4ab1974b-9a2a-4358-a726-4aac698f6a92" providerId="ADAL" clId="{B6052145-7047-4B65-A01C-B30D8067777F}"/>
    <pc:docChg chg="undo custSel addSld delSld modSld">
      <pc:chgData name="Mehta, Disha Kalpeshbhai" userId="4ab1974b-9a2a-4358-a726-4aac698f6a92" providerId="ADAL" clId="{B6052145-7047-4B65-A01C-B30D8067777F}" dt="2022-07-27T20:51:05.407" v="538" actId="47"/>
      <pc:docMkLst>
        <pc:docMk/>
      </pc:docMkLst>
      <pc:sldChg chg="modSp del mod">
        <pc:chgData name="Mehta, Disha Kalpeshbhai" userId="4ab1974b-9a2a-4358-a726-4aac698f6a92" providerId="ADAL" clId="{B6052145-7047-4B65-A01C-B30D8067777F}" dt="2022-07-27T20:33:22.260" v="108" actId="47"/>
        <pc:sldMkLst>
          <pc:docMk/>
          <pc:sldMk cId="565515858" sldId="266"/>
        </pc:sldMkLst>
        <pc:picChg chg="mod">
          <ac:chgData name="Mehta, Disha Kalpeshbhai" userId="4ab1974b-9a2a-4358-a726-4aac698f6a92" providerId="ADAL" clId="{B6052145-7047-4B65-A01C-B30D8067777F}" dt="2022-07-27T20:29:28.845" v="2" actId="1076"/>
          <ac:picMkLst>
            <pc:docMk/>
            <pc:sldMk cId="565515858" sldId="266"/>
            <ac:picMk id="11" creationId="{2E439876-2981-4B89-9DF3-2AC36525C161}"/>
          </ac:picMkLst>
        </pc:picChg>
      </pc:sldChg>
      <pc:sldChg chg="del">
        <pc:chgData name="Mehta, Disha Kalpeshbhai" userId="4ab1974b-9a2a-4358-a726-4aac698f6a92" providerId="ADAL" clId="{B6052145-7047-4B65-A01C-B30D8067777F}" dt="2022-07-27T20:33:31.223" v="109" actId="47"/>
        <pc:sldMkLst>
          <pc:docMk/>
          <pc:sldMk cId="2379761038" sldId="267"/>
        </pc:sldMkLst>
      </pc:sldChg>
      <pc:sldChg chg="del">
        <pc:chgData name="Mehta, Disha Kalpeshbhai" userId="4ab1974b-9a2a-4358-a726-4aac698f6a92" providerId="ADAL" clId="{B6052145-7047-4B65-A01C-B30D8067777F}" dt="2022-07-27T20:48:54.973" v="536" actId="47"/>
        <pc:sldMkLst>
          <pc:docMk/>
          <pc:sldMk cId="3318402971" sldId="268"/>
        </pc:sldMkLst>
      </pc:sldChg>
      <pc:sldChg chg="del">
        <pc:chgData name="Mehta, Disha Kalpeshbhai" userId="4ab1974b-9a2a-4358-a726-4aac698f6a92" providerId="ADAL" clId="{B6052145-7047-4B65-A01C-B30D8067777F}" dt="2022-07-27T20:48:56.099" v="537" actId="47"/>
        <pc:sldMkLst>
          <pc:docMk/>
          <pc:sldMk cId="1666426758" sldId="269"/>
        </pc:sldMkLst>
      </pc:sldChg>
      <pc:sldChg chg="del">
        <pc:chgData name="Mehta, Disha Kalpeshbhai" userId="4ab1974b-9a2a-4358-a726-4aac698f6a92" providerId="ADAL" clId="{B6052145-7047-4B65-A01C-B30D8067777F}" dt="2022-07-27T20:51:05.407" v="538" actId="47"/>
        <pc:sldMkLst>
          <pc:docMk/>
          <pc:sldMk cId="3191598694" sldId="271"/>
        </pc:sldMkLst>
      </pc:sldChg>
      <pc:sldChg chg="new del">
        <pc:chgData name="Mehta, Disha Kalpeshbhai" userId="4ab1974b-9a2a-4358-a726-4aac698f6a92" providerId="ADAL" clId="{B6052145-7047-4B65-A01C-B30D8067777F}" dt="2022-07-27T20:31:13.255" v="5" actId="47"/>
        <pc:sldMkLst>
          <pc:docMk/>
          <pc:sldMk cId="3569297428" sldId="276"/>
        </pc:sldMkLst>
      </pc:sldChg>
      <pc:sldChg chg="delSp modSp add mod">
        <pc:chgData name="Mehta, Disha Kalpeshbhai" userId="4ab1974b-9a2a-4358-a726-4aac698f6a92" providerId="ADAL" clId="{B6052145-7047-4B65-A01C-B30D8067777F}" dt="2022-07-27T20:33:59.674" v="157" actId="20577"/>
        <pc:sldMkLst>
          <pc:docMk/>
          <pc:sldMk cId="4119149838" sldId="277"/>
        </pc:sldMkLst>
        <pc:spChg chg="mod">
          <ac:chgData name="Mehta, Disha Kalpeshbhai" userId="4ab1974b-9a2a-4358-a726-4aac698f6a92" providerId="ADAL" clId="{B6052145-7047-4B65-A01C-B30D8067777F}" dt="2022-07-27T20:31:23.900" v="29" actId="20577"/>
          <ac:spMkLst>
            <pc:docMk/>
            <pc:sldMk cId="4119149838" sldId="277"/>
            <ac:spMk id="7" creationId="{FA066B00-6931-4B97-9D59-3DCA99F6E966}"/>
          </ac:spMkLst>
        </pc:spChg>
        <pc:spChg chg="mod">
          <ac:chgData name="Mehta, Disha Kalpeshbhai" userId="4ab1974b-9a2a-4358-a726-4aac698f6a92" providerId="ADAL" clId="{B6052145-7047-4B65-A01C-B30D8067777F}" dt="2022-07-27T20:33:59.674" v="157" actId="20577"/>
          <ac:spMkLst>
            <pc:docMk/>
            <pc:sldMk cId="4119149838" sldId="277"/>
            <ac:spMk id="8" creationId="{7A3416C3-39E6-4176-9F82-35B9FF5EE00E}"/>
          </ac:spMkLst>
        </pc:spChg>
        <pc:spChg chg="del mod">
          <ac:chgData name="Mehta, Disha Kalpeshbhai" userId="4ab1974b-9a2a-4358-a726-4aac698f6a92" providerId="ADAL" clId="{B6052145-7047-4B65-A01C-B30D8067777F}" dt="2022-07-27T20:32:24.911" v="42"/>
          <ac:spMkLst>
            <pc:docMk/>
            <pc:sldMk cId="4119149838" sldId="277"/>
            <ac:spMk id="9" creationId="{E7A9B594-6DA6-4627-9317-728B89B1DA4E}"/>
          </ac:spMkLst>
        </pc:spChg>
      </pc:sldChg>
      <pc:sldChg chg="modSp add del mod">
        <pc:chgData name="Mehta, Disha Kalpeshbhai" userId="4ab1974b-9a2a-4358-a726-4aac698f6a92" providerId="ADAL" clId="{B6052145-7047-4B65-A01C-B30D8067777F}" dt="2022-07-27T20:36:17.122" v="162" actId="47"/>
        <pc:sldMkLst>
          <pc:docMk/>
          <pc:sldMk cId="1834499820" sldId="278"/>
        </pc:sldMkLst>
        <pc:spChg chg="mod">
          <ac:chgData name="Mehta, Disha Kalpeshbhai" userId="4ab1974b-9a2a-4358-a726-4aac698f6a92" providerId="ADAL" clId="{B6052145-7047-4B65-A01C-B30D8067777F}" dt="2022-07-27T20:35:54.054" v="161" actId="20577"/>
          <ac:spMkLst>
            <pc:docMk/>
            <pc:sldMk cId="1834499820" sldId="278"/>
            <ac:spMk id="7" creationId="{FA066B00-6931-4B97-9D59-3DCA99F6E966}"/>
          </ac:spMkLst>
        </pc:spChg>
      </pc:sldChg>
      <pc:sldChg chg="modSp add mod">
        <pc:chgData name="Mehta, Disha Kalpeshbhai" userId="4ab1974b-9a2a-4358-a726-4aac698f6a92" providerId="ADAL" clId="{B6052145-7047-4B65-A01C-B30D8067777F}" dt="2022-07-27T20:48:52.003" v="535" actId="20577"/>
        <pc:sldMkLst>
          <pc:docMk/>
          <pc:sldMk cId="2370675057" sldId="278"/>
        </pc:sldMkLst>
        <pc:spChg chg="mod">
          <ac:chgData name="Mehta, Disha Kalpeshbhai" userId="4ab1974b-9a2a-4358-a726-4aac698f6a92" providerId="ADAL" clId="{B6052145-7047-4B65-A01C-B30D8067777F}" dt="2022-07-27T20:46:34.414" v="166" actId="20577"/>
          <ac:spMkLst>
            <pc:docMk/>
            <pc:sldMk cId="2370675057" sldId="278"/>
            <ac:spMk id="7" creationId="{FA066B00-6931-4B97-9D59-3DCA99F6E966}"/>
          </ac:spMkLst>
        </pc:spChg>
        <pc:spChg chg="mod">
          <ac:chgData name="Mehta, Disha Kalpeshbhai" userId="4ab1974b-9a2a-4358-a726-4aac698f6a92" providerId="ADAL" clId="{B6052145-7047-4B65-A01C-B30D8067777F}" dt="2022-07-27T20:48:52.003" v="535" actId="20577"/>
          <ac:spMkLst>
            <pc:docMk/>
            <pc:sldMk cId="2370675057" sldId="278"/>
            <ac:spMk id="8" creationId="{7A3416C3-39E6-4176-9F82-35B9FF5EE0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7/27/2022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Key Message: </a:t>
            </a:r>
            <a:r>
              <a:rPr lang="en-US" dirty="0"/>
              <a:t>NA</a:t>
            </a:r>
          </a:p>
          <a:p>
            <a:pPr eaLnBrk="1" hangingPunct="1"/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5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0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6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0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Message:</a:t>
            </a:r>
            <a:r>
              <a:rPr lang="en-US" dirty="0"/>
              <a:t> 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53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363"/>
              </a:spcBef>
            </a:pPr>
            <a:r>
              <a:rPr lang="en-US" b="1" dirty="0">
                <a:solidFill>
                  <a:srgbClr val="000000"/>
                </a:solidFill>
              </a:rPr>
              <a:t>Focus:</a:t>
            </a:r>
            <a:r>
              <a:rPr lang="en-US" dirty="0">
                <a:solidFill>
                  <a:srgbClr val="000000"/>
                </a:solidFill>
              </a:rPr>
              <a:t> Questions and Comments</a:t>
            </a:r>
          </a:p>
          <a:p>
            <a:pPr eaLnBrk="1" hangingPunct="1">
              <a:spcBef>
                <a:spcPts val="363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eaLnBrk="1" hangingPunct="1">
              <a:spcBef>
                <a:spcPts val="363"/>
              </a:spcBef>
            </a:pPr>
            <a:r>
              <a:rPr lang="en-US" b="1" dirty="0">
                <a:solidFill>
                  <a:srgbClr val="000000"/>
                </a:solidFill>
              </a:rPr>
              <a:t>Key Message:</a:t>
            </a:r>
            <a:r>
              <a:rPr lang="en-US" dirty="0">
                <a:solidFill>
                  <a:srgbClr val="000000"/>
                </a:solidFill>
              </a:rPr>
              <a:t> NA</a:t>
            </a:r>
          </a:p>
          <a:p>
            <a:pPr eaLnBrk="1" hangingPunct="1">
              <a:spcBef>
                <a:spcPts val="363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eaLnBrk="1" hangingPunct="1">
              <a:spcBef>
                <a:spcPts val="363"/>
              </a:spcBef>
            </a:pPr>
            <a:r>
              <a:rPr lang="en-US" b="1" dirty="0">
                <a:solidFill>
                  <a:srgbClr val="000000"/>
                </a:solidFill>
              </a:rPr>
              <a:t>Note to Instructor: </a:t>
            </a:r>
            <a:r>
              <a:rPr lang="en-US" dirty="0">
                <a:solidFill>
                  <a:srgbClr val="000000"/>
                </a:solidFill>
              </a:rPr>
              <a:t>Ask participants for any questions or comments they may have.</a:t>
            </a:r>
          </a:p>
          <a:p>
            <a:pPr eaLnBrk="1" hangingPunct="1">
              <a:spcBef>
                <a:spcPts val="363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eaLnBrk="1" hangingPunct="1">
              <a:spcBef>
                <a:spcPts val="363"/>
              </a:spcBef>
            </a:pPr>
            <a:r>
              <a:rPr lang="en-US" b="1" dirty="0">
                <a:solidFill>
                  <a:srgbClr val="000000"/>
                </a:solidFill>
              </a:rPr>
              <a:t>Transition:</a:t>
            </a:r>
            <a:r>
              <a:rPr lang="en-US" dirty="0">
                <a:solidFill>
                  <a:srgbClr val="000000"/>
                </a:solidFill>
              </a:rPr>
              <a:t> This brings us to the end of this module.</a:t>
            </a:r>
          </a:p>
          <a:p>
            <a:endParaRPr lang="en-I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4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4" name="Picture 3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10C49762-38E4-48E9-8096-41008426FC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698213"/>
            <a:ext cx="670786" cy="71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7D049-90BB-854A-AC1E-5DE19EEC8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8" name="Date Placeholder 10">
            <a:extLst>
              <a:ext uri="{FF2B5EF4-FFF2-40B4-BE49-F238E27FC236}">
                <a16:creationId xmlns:a16="http://schemas.microsoft.com/office/drawing/2014/main" id="{44B6DFC5-6A54-A441-B4A1-5FB1E57A2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3130F-A951-4B2F-B976-F86B48C94E6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0CDF8-AB30-4FF6-96D4-78E07901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92D95D-EB04-4839-AAE0-4F8EB422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EF2A6-FBF3-4200-8894-AF42943BECF8}"/>
              </a:ext>
            </a:extLst>
          </p:cNvPr>
          <p:cNvSpPr txBox="1"/>
          <p:nvPr userDrawn="1"/>
        </p:nvSpPr>
        <p:spPr>
          <a:xfrm>
            <a:off x="5859170" y="6481641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</a:t>
            </a:r>
            <a:r>
              <a:rPr kumimoji="0" lang="lv-LV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1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2" y="698213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FD98C-36EF-9841-81E1-8F912DE9E8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E3730EFD-23A6-7A4C-8044-54C1542D7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 dirty="0"/>
              <a:t>Our expansive asset library including fonts, photography, iconography and custom slides are available </a:t>
            </a:r>
            <a:r>
              <a:rPr lang="en-GB" sz="1600" dirty="0">
                <a:solidFill>
                  <a:schemeClr val="accent1"/>
                </a:solidFill>
              </a:rPr>
              <a:t>[here &lt;link&gt;]</a:t>
            </a:r>
            <a:r>
              <a:rPr lang="en-GB" sz="1600" dirty="0"/>
              <a:t>. Contact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 dirty="0"/>
              <a:t>for further information. Access the icons below through </a:t>
            </a:r>
            <a:r>
              <a:rPr lang="en-GB" sz="1600" b="1" dirty="0">
                <a:solidFill>
                  <a:schemeClr val="accent1"/>
                </a:solidFill>
              </a:rPr>
              <a:t>View &gt; Slide Master</a:t>
            </a:r>
            <a:r>
              <a:rPr lang="en-GB" sz="1600" dirty="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6590-900F-4AC9-AF54-DF7383EB1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56B1D-56A8-4F08-9262-85775E86B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05DC-EF94-4C69-B471-AF7FC1D0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3DE13-A8FA-416B-B30A-37D78974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74A97-6A31-4F3E-B3E8-ED621402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282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2244-71A3-40FB-8FF1-BBCD3FBA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1C03-01B3-4100-B2B0-DF98BDA14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E06D9-BCA2-44B9-8216-0054511C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B5A01-C0C1-4761-BDA9-99DB6E35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80309-CAAF-41AF-A0A6-48C7D848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19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8825-DEBE-4190-85D4-AA070F96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CF9E-0401-4878-8278-05189848F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3073A-A294-450A-B89A-9DD5CB93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F42C7-8A0D-4BDB-8A06-3E7B0F4A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C0631-2852-4805-8444-FA2FF532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65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5B7A-8358-4DDE-A616-AF78DBC6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4494-93D2-43F4-B93B-E1C44593A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84FE7-0997-4E7F-887F-2328C2AFB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C4F68-6F27-4836-A7E4-7450E4F0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741C9-58A6-4983-BD7B-39DEF422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C8BAA-83A5-422A-8637-905016CA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8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698213"/>
            <a:ext cx="670786" cy="710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216846-5726-BD4F-B2BC-CDF360B52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C848-7B51-4936-8C15-E3F522997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7316F-449A-47BE-A7FF-867A158EC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21B45-5140-433E-B755-B379C043B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4180F0-C17C-4A57-9E68-0605A0275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7BA0F-DEC2-4081-BDBA-DC72144F9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EFDAC-5F3F-4CF0-A399-0D8E460B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B39419-B0B5-4031-AFD0-9303BCA2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B2773-C146-4C22-9A3E-F0DF19EC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483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DD4-0158-4740-A220-90F62D94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D9B69-3E65-4CAD-9467-B6A97B1C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73EDE-CFA0-4F31-AD09-266726AB7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D71F8-F15F-4BD5-9E5D-10AA6DCAD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000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E81F3-327E-4B83-A4DA-D42B4C615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381AC-5CFD-4902-B8FD-8F11085A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7F2EB-AD90-4D19-86BB-548A1567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22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D3CA-62AB-4682-92C3-8CEA46495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1B6E8-2F41-45B6-9692-2E7E076B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3A164-55E1-4B74-A07C-43D6C9283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EB463-261E-4E68-B3ED-DD51A0CD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3E53A-0483-481A-A569-19F235DA1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90E9D-601D-4FFB-997F-4C6FF29A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417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5F6F-2D3D-405A-BDF8-4078421F6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58628-45F0-4E6F-B01E-2CA7207EC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DC744-4EF6-4606-9351-8EB62124B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AA7BE-6263-487B-9F70-65335EC6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4CBE2-67A9-436B-82D1-75055427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F894D-048D-4458-B162-8C6DFCF7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27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BD70-8FAB-4705-9D9B-114046BE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2A12E-D485-48B1-BE5D-C35B27D43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D5EEA-7E94-4588-8F1D-CC917A6B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56866-3AA6-4619-84BA-ED370D92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C160-0916-40B7-B81B-7E5D149F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063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E6B26E-C944-4D51-A3F0-A1E967494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55D1D-3675-4DBD-A816-59B77BD2A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3E06-70B8-4E1E-97A8-830FD1F4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52F3B-78BC-4953-9A8C-2BE5BCEA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E546-0AD6-4E0D-9D48-8E43FADC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</a:t>
            </a:r>
            <a:r>
              <a:rPr kumimoji="0" lang="lv-LV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1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15DA8F74-8D2F-E745-B600-2FEBC256C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FFD46-82BA-2043-B23D-34443AB01A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4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7496C749-B3E7-664A-94B5-490B1D462E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C540F-D2F1-B841-B79D-65D7450ABF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7496C749-B3E7-664A-94B5-490B1D462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DBE8C-5114-4746-8868-5E4D6A872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pPr/>
              <a:t>Wednesday, July 27, 2022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B9F0-97C2-4E32-B747-303D00DEE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73039"/>
            <a:ext cx="4395557" cy="278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A8E9C-042F-B642-A530-4D7EA9092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6" t="33566" r="34699" b="33479"/>
          <a:stretch/>
        </p:blipFill>
        <p:spPr>
          <a:xfrm>
            <a:off x="381001" y="381000"/>
            <a:ext cx="670786" cy="732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D7885A-0ED1-E849-B064-11F84128FC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4" cy="2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61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2" r:id="rId6"/>
    <p:sldLayoutId id="2147483731" r:id="rId7"/>
    <p:sldLayoutId id="2147483741" r:id="rId8"/>
    <p:sldLayoutId id="2147483742" r:id="rId9"/>
    <p:sldLayoutId id="2147483737" r:id="rId10"/>
    <p:sldLayoutId id="2147483651" r:id="rId11"/>
    <p:sldLayoutId id="2147483721" r:id="rId12"/>
    <p:sldLayoutId id="2147483739" r:id="rId13"/>
    <p:sldLayoutId id="2147483724" r:id="rId14"/>
    <p:sldLayoutId id="2147483723" r:id="rId15"/>
    <p:sldLayoutId id="2147483725" r:id="rId16"/>
    <p:sldLayoutId id="2147483673" r:id="rId17"/>
    <p:sldLayoutId id="2147483653" r:id="rId18"/>
    <p:sldLayoutId id="2147483722" r:id="rId19"/>
    <p:sldLayoutId id="2147483693" r:id="rId20"/>
    <p:sldLayoutId id="2147483701" r:id="rId21"/>
    <p:sldLayoutId id="2147483668" r:id="rId22"/>
    <p:sldLayoutId id="2147483707" r:id="rId23"/>
    <p:sldLayoutId id="2147483714" r:id="rId24"/>
    <p:sldLayoutId id="2147483657" r:id="rId25"/>
    <p:sldLayoutId id="2147483679" r:id="rId26"/>
    <p:sldLayoutId id="2147483661" r:id="rId27"/>
    <p:sldLayoutId id="2147483678" r:id="rId28"/>
    <p:sldLayoutId id="2147483663" r:id="rId29"/>
    <p:sldLayoutId id="2147483667" r:id="rId30"/>
    <p:sldLayoutId id="2147483726" r:id="rId31"/>
    <p:sldLayoutId id="2147483688" r:id="rId32"/>
    <p:sldLayoutId id="2147483655" r:id="rId33"/>
    <p:sldLayoutId id="2147483727" r:id="rId34"/>
    <p:sldLayoutId id="2147483740" r:id="rId3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79CADD-4F72-47D6-954A-B5DDB9A0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22DBA-90DF-4070-9A8B-C4E2CC8C2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1E0D5-0C01-4AAC-84A0-996565A2F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1E415-934B-4749-BA6C-DD7E2B979F9C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5ED59-4926-4CF9-AA56-9F6329507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D8951-0B46-4075-B952-978BE1BF8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C8129-8AF2-422C-9B8A-04E69BB70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5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FCBA-102C-4E4C-9B62-539042C3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17" y="1801288"/>
            <a:ext cx="7040753" cy="2221454"/>
          </a:xfrm>
        </p:spPr>
        <p:txBody>
          <a:bodyPr/>
          <a:lstStyle/>
          <a:p>
            <a:r>
              <a:rPr lang="en-US" sz="2800" dirty="0"/>
              <a:t>Test Automation</a:t>
            </a:r>
            <a:br>
              <a:rPr lang="lv-LV" sz="2800" dirty="0"/>
            </a:br>
            <a:r>
              <a:rPr lang="en-US" sz="2800" dirty="0"/>
              <a:t> Engineering Fundamentals:</a:t>
            </a:r>
            <a:br>
              <a:rPr lang="lv-LV" sz="2800" dirty="0"/>
            </a:br>
            <a:r>
              <a:rPr lang="en-US" sz="2800" dirty="0"/>
              <a:t> Java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7C3553-2386-434D-848D-F4E0A45DA98F}"/>
              </a:ext>
            </a:extLst>
          </p:cNvPr>
          <p:cNvSpPr txBox="1">
            <a:spLocks/>
          </p:cNvSpPr>
          <p:nvPr/>
        </p:nvSpPr>
        <p:spPr>
          <a:xfrm>
            <a:off x="771417" y="3606719"/>
            <a:ext cx="2875280" cy="1655762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Module 8: </a:t>
            </a:r>
            <a:r>
              <a:rPr lang="en-US" dirty="0"/>
              <a:t>Collections</a:t>
            </a:r>
          </a:p>
          <a:p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34B2CB24-4A11-4D13-9776-8CE4DF62A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334" y="4727939"/>
            <a:ext cx="656272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algn="ctr" defTabSz="449263" fontAlgn="base">
              <a:lnSpc>
                <a:spcPct val="80000"/>
              </a:lnSpc>
              <a:spcBef>
                <a:spcPts val="2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0" hangingPunct="0">
              <a:lnSpc>
                <a:spcPct val="90000"/>
              </a:lnSpc>
              <a:spcBef>
                <a:spcPct val="0"/>
              </a:spcBef>
            </a:pPr>
            <a:r>
              <a:rPr lang="en-US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Instructor Disha Mehta</a:t>
            </a:r>
            <a:endParaRPr lang="en-US" altLang="en-US" sz="2000" b="1" dirty="0">
              <a:solidFill>
                <a:srgbClr val="00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0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BED46-8761-47A6-9FD7-4DF64600BF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DD69-2D5A-424B-B176-507C1E0B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10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AFEEBD-8A5D-4D7F-A91E-F57CDD25F8F9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10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A066B00-6931-4B97-9D59-3DCA99F6E966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 Generic Collections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A3416C3-39E6-4176-9F82-35B9FF5EE00E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908720"/>
            <a:ext cx="9612560" cy="5334000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0"/>
              </a:spcBef>
            </a:pP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	It is possible to generify the various Collection and Map types and subtypes in the Java collection API.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A9B594-6DA6-4627-9317-728B89B1DA4E}"/>
              </a:ext>
            </a:extLst>
          </p:cNvPr>
          <p:cNvSpPr/>
          <p:nvPr/>
        </p:nvSpPr>
        <p:spPr>
          <a:xfrm>
            <a:off x="1628372" y="2852937"/>
            <a:ext cx="8531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Collection&lt;String&gt; </a:t>
            </a:r>
            <a:r>
              <a:rPr lang="en-US" sz="2400" dirty="0" err="1"/>
              <a:t>stringCollection</a:t>
            </a:r>
            <a:r>
              <a:rPr lang="en-US" sz="2400" dirty="0"/>
              <a:t> = new </a:t>
            </a:r>
            <a:r>
              <a:rPr lang="en-US" sz="2400" dirty="0" err="1"/>
              <a:t>HashSet</a:t>
            </a:r>
            <a:r>
              <a:rPr lang="en-US" sz="2400" dirty="0"/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164289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BED46-8761-47A6-9FD7-4DF64600BF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DD69-2D5A-424B-B176-507C1E0B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11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AFEEBD-8A5D-4D7F-A91E-F57CDD25F8F9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11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A066B00-6931-4B97-9D59-3DCA99F6E966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Java Collection - List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A3416C3-39E6-4176-9F82-35B9FF5EE00E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908720"/>
            <a:ext cx="9612560" cy="5334000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represents an ordered list of objects, meaning you can access the elements of a List in a specific order, or by an index too.</a:t>
            </a:r>
          </a:p>
          <a:p>
            <a:pPr marL="800100" lvl="1" indent="-342900"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also add same value more than once into the list</a:t>
            </a:r>
          </a:p>
          <a:p>
            <a:pPr marL="1028700" lvl="2" indent="-342900"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List.add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(“value1”)</a:t>
            </a:r>
          </a:p>
          <a:p>
            <a:pPr marL="1028700" lvl="2" indent="-342900">
              <a:spcBef>
                <a:spcPct val="0"/>
              </a:spcBef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List.add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(“value1”)</a:t>
            </a:r>
          </a:p>
          <a:p>
            <a:pPr marL="1028700" lvl="2" indent="-342900"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Check class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ListSample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from module8</a:t>
            </a:r>
          </a:p>
          <a:p>
            <a:pPr marL="800100" lvl="1" indent="-342900">
              <a:spcBef>
                <a:spcPct val="0"/>
              </a:spcBef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14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F2F6E-3613-45C5-99B8-F005D1D107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6188551" cy="4940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activity, you will: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 the file ‘ListActivity.java’ in the package sef.module8.activity.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 the instructions and create the code to complete this program.</a:t>
            </a:r>
          </a:p>
          <a:p>
            <a:pPr marL="800100" lvl="1" indent="-34290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25945-F026-475E-934F-0B88F8BA01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A5541-936C-4A00-8A31-74F02CC9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0DC6F-9431-4177-BF87-F0A28099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B9A19-21DC-4940-99CF-1EEEE66CC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r="8884"/>
          <a:stretch/>
        </p:blipFill>
        <p:spPr>
          <a:xfrm>
            <a:off x="6261788" y="1661058"/>
            <a:ext cx="5549211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5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BED46-8761-47A6-9FD7-4DF64600BF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DD69-2D5A-424B-B176-507C1E0B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13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AFEEBD-8A5D-4D7F-A91E-F57CDD25F8F9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13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A066B00-6931-4B97-9D59-3DCA99F6E966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Java Collection - Set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A3416C3-39E6-4176-9F82-35B9FF5EE00E}"/>
              </a:ext>
            </a:extLst>
          </p:cNvPr>
          <p:cNvSpPr txBox="1">
            <a:spLocks noChangeArrowheads="1"/>
          </p:cNvSpPr>
          <p:nvPr/>
        </p:nvSpPr>
        <p:spPr>
          <a:xfrm>
            <a:off x="1055440" y="908720"/>
            <a:ext cx="9612560" cy="5334000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represents set of objects, meaning each element can only exists once. </a:t>
            </a:r>
          </a:p>
          <a:p>
            <a:pPr marL="800100" lvl="1" indent="-342900">
              <a:spcBef>
                <a:spcPct val="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HashSet is unordered set</a:t>
            </a:r>
          </a:p>
          <a:p>
            <a:pPr marL="800100" lvl="1" indent="-342900">
              <a:spcBef>
                <a:spcPct val="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As you keep on adding value in set, orders might change depending on its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hashCode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hashCode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is internally decided. There is a function in java called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hashCode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which returns the value of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hashCode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of element we enter in set</a:t>
            </a:r>
          </a:p>
          <a:p>
            <a:pPr marL="800100" lvl="1" indent="-342900">
              <a:spcBef>
                <a:spcPct val="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Based on that the order of our elements is decided</a:t>
            </a:r>
          </a:p>
          <a:p>
            <a:pPr marL="800100" lvl="1" indent="-342900">
              <a:spcBef>
                <a:spcPct val="0"/>
              </a:spcBef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Check SetSample.java in module8</a:t>
            </a:r>
          </a:p>
        </p:txBody>
      </p:sp>
    </p:spTree>
    <p:extLst>
      <p:ext uri="{BB962C8B-B14F-4D97-AF65-F5344CB8AC3E}">
        <p14:creationId xmlns:p14="http://schemas.microsoft.com/office/powerpoint/2010/main" val="237067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F2F6E-3613-45C5-99B8-F005D1D107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6188551" cy="4940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activity, you will: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 the file ‘SetActivity.java’ in the package sef.module8.activity.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 the instructions and create the code to complete this program.</a:t>
            </a:r>
          </a:p>
          <a:p>
            <a:pPr marL="800100" lvl="1" indent="-34290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25945-F026-475E-934F-0B88F8BA01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A5541-936C-4A00-8A31-74F02CC9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0DC6F-9431-4177-BF87-F0A28099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B9A19-21DC-4940-99CF-1EEEE66CC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r="8884"/>
          <a:stretch/>
        </p:blipFill>
        <p:spPr>
          <a:xfrm>
            <a:off x="6261788" y="1661058"/>
            <a:ext cx="5549211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9300657-2632-4EA8-ADF4-C47EFAA8B6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6740" y="748995"/>
            <a:ext cx="8931541" cy="572800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C7A4ED-5565-4922-BFAD-E71888DD53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644B-A3F1-4925-8DB3-AB7F71B1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15</a:t>
            </a:fld>
            <a:endParaRPr lang="en-US" dirty="0"/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57ABBDBE-B464-4520-AA91-13E1DACEDF12}"/>
              </a:ext>
            </a:extLst>
          </p:cNvPr>
          <p:cNvSpPr/>
          <p:nvPr/>
        </p:nvSpPr>
        <p:spPr bwMode="auto">
          <a:xfrm>
            <a:off x="1443548" y="6006389"/>
            <a:ext cx="391886" cy="380010"/>
          </a:xfrm>
          <a:prstGeom prst="round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/>
          <a:lstStyle/>
          <a:p>
            <a:pPr marL="177800" indent="-177800" algn="ctr" eaLnBrk="0" hangingPunct="0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kern="0" dirty="0">
                <a:solidFill>
                  <a:srgbClr val="FFFFFF"/>
                </a:solidFill>
                <a:latin typeface="Trebuchet MS" pitchFamily="34" charset="0"/>
              </a:rPr>
              <a:t>i</a:t>
            </a:r>
            <a:endParaRPr lang="en-IN" kern="0" dirty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4D4EFA7-06FD-402E-82E9-D4B3A0EFDF81}"/>
              </a:ext>
            </a:extLst>
          </p:cNvPr>
          <p:cNvSpPr txBox="1">
            <a:spLocks/>
          </p:cNvSpPr>
          <p:nvPr/>
        </p:nvSpPr>
        <p:spPr bwMode="gray">
          <a:xfrm>
            <a:off x="1950003" y="6032881"/>
            <a:ext cx="7885112" cy="327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eaLnBrk="0" hangingPunct="0"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</a:rPr>
              <a:t>Refer to the MapSample.java in module 8 sample code.</a:t>
            </a:r>
            <a:endParaRPr lang="en-IN" sz="1200" kern="0" dirty="0">
              <a:solidFill>
                <a:srgbClr val="000000"/>
              </a:solidFill>
              <a:latin typeface="Arial"/>
            </a:endParaRPr>
          </a:p>
          <a:p>
            <a:pPr marL="231775" indent="-231775" eaLnBrk="0" hangingPunct="0">
              <a:spcBef>
                <a:spcPct val="20000"/>
              </a:spcBef>
              <a:buClr>
                <a:srgbClr val="000000"/>
              </a:buClr>
              <a:defRPr/>
            </a:pPr>
            <a:endParaRPr lang="en-IN" sz="12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97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CF2F6E-3613-45C5-99B8-F005D1D107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1" y="1371601"/>
            <a:ext cx="6188551" cy="4940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activity, you will: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 the file ‘MapActivity.java’ in the package sef.module8.activity.</a:t>
            </a:r>
          </a:p>
          <a:p>
            <a:pPr marL="800100" lvl="1" indent="-3429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 the instructions and create the code to complete this program.</a:t>
            </a:r>
          </a:p>
          <a:p>
            <a:pPr marL="800100" lvl="1" indent="-34290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25945-F026-475E-934F-0B88F8BA01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A5541-936C-4A00-8A31-74F02CC9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0DC6F-9431-4177-BF87-F0A28099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B9A19-21DC-4940-99CF-1EEEE66CC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r="8884"/>
          <a:stretch/>
        </p:blipFill>
        <p:spPr>
          <a:xfrm>
            <a:off x="6261788" y="1661058"/>
            <a:ext cx="5549211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45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C2F1-EB14-4346-9AB9-E0F82C05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82" y="2593695"/>
            <a:ext cx="7040753" cy="2221454"/>
          </a:xfrm>
        </p:spPr>
        <p:txBody>
          <a:bodyPr/>
          <a:lstStyle/>
          <a:p>
            <a:r>
              <a:rPr lang="en-US" dirty="0"/>
              <a:t>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155073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1BD89-0BE4-46DB-9FC6-F9732427B8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903AC-088E-463F-9609-C61788A4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2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276DFE-7E97-46BD-9D25-8685378FFA83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F12B05EF-AF44-4666-A99A-95005BD85BC9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2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2ABBCDD-0DEF-46DA-841F-12898B598B13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Module Objectives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16442AF-70FB-47E2-963C-E88CE8476316}"/>
              </a:ext>
            </a:extLst>
          </p:cNvPr>
          <p:cNvSpPr txBox="1">
            <a:spLocks noChangeArrowheads="1"/>
          </p:cNvSpPr>
          <p:nvPr/>
        </p:nvSpPr>
        <p:spPr>
          <a:xfrm>
            <a:off x="697584" y="1373456"/>
            <a:ext cx="7608216" cy="517974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the end of this module, participants will be able to:</a:t>
            </a:r>
          </a:p>
          <a:p>
            <a:pPr marL="800100" lvl="1" indent="-342900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Define collections</a:t>
            </a:r>
          </a:p>
          <a:p>
            <a:pPr marL="800100" lvl="1" indent="-342900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List</a:t>
            </a:r>
          </a:p>
          <a:p>
            <a:pPr marL="800100" lvl="1" indent="-342900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Map</a:t>
            </a:r>
          </a:p>
          <a:p>
            <a:pPr marL="800100" lvl="1" indent="-342900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HashSets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E71F4-922F-4D0F-977E-E9B8B38526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5800" y="1057275"/>
            <a:ext cx="3840057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D06BE-BB9F-49D3-8C0D-9CB29DDFD2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A48FB-F266-4F82-9C7B-31555621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3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43C572E-A56A-4AF4-9AA8-A9FE2C3DC7AB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3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510C66-E0A5-45C1-983C-3F7538A467F7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18AA000-A03C-4CA6-A08A-DFAE8389128B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AD7E10-537D-4E69-A0FE-08D8C007FC26}"/>
              </a:ext>
            </a:extLst>
          </p:cNvPr>
          <p:cNvSpPr/>
          <p:nvPr/>
        </p:nvSpPr>
        <p:spPr>
          <a:xfrm>
            <a:off x="436880" y="1373457"/>
            <a:ext cx="9835584" cy="234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Java Collections API's provide Java developers with a set of classes and interfaces that makes it easier to handle collections of objects.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 sense Collection's works a bit like arrays, except their size can change dynamically, and they have more advanced behavior than arrays.</a:t>
            </a:r>
          </a:p>
        </p:txBody>
      </p:sp>
    </p:spTree>
    <p:extLst>
      <p:ext uri="{BB962C8B-B14F-4D97-AF65-F5344CB8AC3E}">
        <p14:creationId xmlns:p14="http://schemas.microsoft.com/office/powerpoint/2010/main" val="138648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3B7E2-793B-4F52-B28C-033799719D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EB296-14CB-4014-934B-5F13C4F5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4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0D8F4DD-34E7-48D9-A329-F266DEB9800E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4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718D8DA-7CA3-4389-B78F-9C628C6A596C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Collections types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FF9C99-BCA3-4B9B-B014-B2E0298B6F7E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549170-0B67-4423-B620-9DF063A65847}"/>
              </a:ext>
            </a:extLst>
          </p:cNvPr>
          <p:cNvSpPr/>
          <p:nvPr/>
        </p:nvSpPr>
        <p:spPr>
          <a:xfrm>
            <a:off x="773784" y="1373457"/>
            <a:ext cx="7608216" cy="445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following interfaces (collection types) extends the Collection interface: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SortedSet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NavigableSet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Deque</a:t>
            </a:r>
          </a:p>
        </p:txBody>
      </p:sp>
    </p:spTree>
    <p:extLst>
      <p:ext uri="{BB962C8B-B14F-4D97-AF65-F5344CB8AC3E}">
        <p14:creationId xmlns:p14="http://schemas.microsoft.com/office/powerpoint/2010/main" val="74396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D2A1C-32AF-4C86-B490-99D729E89F6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CB9A6-9F72-4CF0-A334-3E88FB56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5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BCD526D-D966-415E-8A4F-304C9A86B528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5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C29A50-BC7F-49EC-84A2-270543CF390C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 example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893FC03-CE71-4FDE-A411-D672DDE9764F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5A896-0B39-43B9-979C-67666982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62" y="1235983"/>
            <a:ext cx="4422750" cy="54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8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81845-3A20-4CBF-ABB8-86D910DCD4D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45614-2F1D-47FC-A19A-7ECA1EFD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6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8C4319B-D173-479D-97DC-4560F8CFC5F5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l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l" eaLnBrk="0" hangingPunct="0">
                <a:spcBef>
                  <a:spcPct val="0"/>
                </a:spcBef>
                <a:buClrTx/>
              </a:pPr>
              <a:t>6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1C70695-389B-41B5-9939-2ADB4925DCA0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 - Iterable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89081F-6251-4C53-97AD-76E2AB3550BB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02E6D-2313-4056-8612-A1419764BF36}"/>
              </a:ext>
            </a:extLst>
          </p:cNvPr>
          <p:cNvSpPr/>
          <p:nvPr/>
        </p:nvSpPr>
        <p:spPr>
          <a:xfrm>
            <a:off x="1676400" y="1219200"/>
            <a:ext cx="773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interface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java.lang.Iterable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one of the root interfaces of the Java collection classes. The Collection interface extends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 all subtypes of Collection also implement 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1237BE-367C-4B02-BFF1-57F3CBDADF7D}"/>
              </a:ext>
            </a:extLst>
          </p:cNvPr>
          <p:cNvSpPr/>
          <p:nvPr/>
        </p:nvSpPr>
        <p:spPr>
          <a:xfrm>
            <a:off x="1676400" y="3655368"/>
            <a:ext cx="82360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Collection interface just defines a set of methods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behaviour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that each of these Collection subtypes share. This makes it possible ignore what specific type of Collection you are using, and just treat it as a Collection.</a:t>
            </a:r>
          </a:p>
        </p:txBody>
      </p:sp>
    </p:spTree>
    <p:extLst>
      <p:ext uri="{BB962C8B-B14F-4D97-AF65-F5344CB8AC3E}">
        <p14:creationId xmlns:p14="http://schemas.microsoft.com/office/powerpoint/2010/main" val="388995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D9E23-14C8-4E6A-B5BF-B2CFA59F40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C1AAF-7B71-4286-897C-05994054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7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BC656D9-67DD-4001-99C3-F4634147C1B1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7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4BF074F-E068-4459-B542-18D736902789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 - Iterable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2DBA2A-7857-47B5-A933-8829298A6B55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4023F-B81F-40C5-A957-DAE8529B6FDD}"/>
              </a:ext>
            </a:extLst>
          </p:cNvPr>
          <p:cNvSpPr/>
          <p:nvPr/>
        </p:nvSpPr>
        <p:spPr>
          <a:xfrm>
            <a:off x="1676400" y="1219200"/>
            <a:ext cx="773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interface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java.lang.Iterable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one of the root interfaces of the Java collection classes. The Collection interface extends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 all subtypes of Collection also implement 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6E205-C7BC-43E1-9BD0-2324B4A1D7C5}"/>
              </a:ext>
            </a:extLst>
          </p:cNvPr>
          <p:cNvSpPr/>
          <p:nvPr/>
        </p:nvSpPr>
        <p:spPr>
          <a:xfrm>
            <a:off x="1676400" y="3212976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list = new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for(int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list.size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Object o =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//do something o;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 o -&gt;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893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94787-7CAF-4ABF-A215-0D781634F90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E14A8-343B-48E0-9D5E-D9D721E2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8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F6C1D7F-922E-44E5-9887-DF551A394BC1}"/>
              </a:ext>
            </a:extLst>
          </p:cNvPr>
          <p:cNvSpPr txBox="1">
            <a:spLocks noGrp="1"/>
          </p:cNvSpPr>
          <p:nvPr/>
        </p:nvSpPr>
        <p:spPr bwMode="auto">
          <a:xfrm>
            <a:off x="8839201" y="6477001"/>
            <a:ext cx="1693863" cy="269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b"/>
          <a:lstStyle/>
          <a:p>
            <a:pPr algn="r" eaLnBrk="0" hangingPunct="0">
              <a:spcBef>
                <a:spcPct val="0"/>
              </a:spcBef>
              <a:buClrTx/>
            </a:pPr>
            <a:fld id="{CC28E4D0-330A-42A0-8BDE-FBBD753CB8BE}" type="slidenum">
              <a:rPr lang="en-US"/>
              <a:pPr algn="r" eaLnBrk="0" hangingPunct="0">
                <a:spcBef>
                  <a:spcPct val="0"/>
                </a:spcBef>
                <a:buClrTx/>
              </a:pPr>
              <a:t>8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F16537A-8951-407B-AF83-89A9D46D8306}"/>
              </a:ext>
            </a:extLst>
          </p:cNvPr>
          <p:cNvSpPr txBox="1">
            <a:spLocks noChangeArrowheads="1"/>
          </p:cNvSpPr>
          <p:nvPr/>
        </p:nvSpPr>
        <p:spPr>
          <a:xfrm>
            <a:off x="409584" y="377177"/>
            <a:ext cx="7608216" cy="9962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Java Collections - Iterable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A0A18C2-57BA-4D71-833A-0ED41073C71E}"/>
              </a:ext>
            </a:extLst>
          </p:cNvPr>
          <p:cNvSpPr txBox="1">
            <a:spLocks noChangeArrowheads="1"/>
          </p:cNvSpPr>
          <p:nvPr/>
        </p:nvSpPr>
        <p:spPr>
          <a:xfrm>
            <a:off x="436880" y="1941705"/>
            <a:ext cx="7608216" cy="4110303"/>
          </a:xfrm>
          <a:prstGeom prst="rect">
            <a:avLst/>
          </a:prstGeom>
        </p:spPr>
        <p:txBody>
          <a:bodyPr vert="horz" lIns="90488" tIns="44450" rIns="90488" bIns="44450" rtlCol="0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endParaRPr lang="en-GB"/>
          </a:p>
          <a:p>
            <a:pPr lvl="1">
              <a:spcBef>
                <a:spcPct val="0"/>
              </a:spcBef>
              <a:buFontTx/>
              <a:buNone/>
            </a:pPr>
            <a:r>
              <a:rPr lang="en-GB" sz="1800"/>
              <a:t>	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DA644-E94B-4326-BB4A-F66858EA6EA5}"/>
              </a:ext>
            </a:extLst>
          </p:cNvPr>
          <p:cNvSpPr/>
          <p:nvPr/>
        </p:nvSpPr>
        <p:spPr>
          <a:xfrm>
            <a:off x="1676400" y="1219200"/>
            <a:ext cx="7731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interface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java.lang.Iterable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is one of the root interfaces of the Java collection classes. The Collection interface extends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so all subtypes of Collection also implement the 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interface.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2843C-D210-48F0-92FA-73AC2B1C2AFC}"/>
              </a:ext>
            </a:extLst>
          </p:cNvPr>
          <p:cNvSpPr/>
          <p:nvPr/>
        </p:nvSpPr>
        <p:spPr>
          <a:xfrm>
            <a:off x="5990854" y="3212977"/>
            <a:ext cx="44012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list = new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 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for(Object o : list)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//do something o; 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 o -&gt;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E2CF6-D101-4B13-8BEF-60964C9E020F}"/>
              </a:ext>
            </a:extLst>
          </p:cNvPr>
          <p:cNvSpPr/>
          <p:nvPr/>
        </p:nvSpPr>
        <p:spPr>
          <a:xfrm>
            <a:off x="1676400" y="3212976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list = new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ArrayList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 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for(int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=0;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list.size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Object o =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//do something o; 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// o -&gt; 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list.get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en-US" sz="2400" dirty="0">
                <a:solidFill>
                  <a:srgbClr val="B455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F76EDD-AE03-48FB-AB85-FE5304F6E6F0}"/>
              </a:ext>
            </a:extLst>
          </p:cNvPr>
          <p:cNvCxnSpPr/>
          <p:nvPr/>
        </p:nvCxnSpPr>
        <p:spPr bwMode="auto">
          <a:xfrm>
            <a:off x="5735960" y="2708921"/>
            <a:ext cx="0" cy="40379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63142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8AAE2A-E3B0-49E3-8B6A-76C92E25E9D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1151261"/>
            <a:ext cx="9006260" cy="578936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8FAA6-7B64-4AD4-BA96-0559EA9A71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DCDE1A5-7B8C-446C-B047-DEF343C830D4}" type="datetime2">
              <a:rPr lang="en-US" smtClean="0"/>
              <a:t>Wednesday, July 27,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35068-8264-4DAA-ACB4-0993EBDD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TechnologyTemplate_Graphik_100820" id="{8F0685C7-E16D-8A4C-81F4-73FFFBFF972B}" vid="{677ECC14-0BA0-0A43-8A07-B2AB5613A92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542f6e5c-922c-45a4-8ebd-005ee712c0d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AC1097D87E0B439E22A4D2CE23160D" ma:contentTypeVersion="13" ma:contentTypeDescription="Create a new document." ma:contentTypeScope="" ma:versionID="a3789811ab42bc17860b6d6372c3688b">
  <xsd:schema xmlns:xsd="http://www.w3.org/2001/XMLSchema" xmlns:xs="http://www.w3.org/2001/XMLSchema" xmlns:p="http://schemas.microsoft.com/office/2006/metadata/properties" xmlns:ns2="542f6e5c-922c-45a4-8ebd-005ee712c0d5" xmlns:ns3="5f348696-cc4d-49a3-872b-20cf2395c533" targetNamespace="http://schemas.microsoft.com/office/2006/metadata/properties" ma:root="true" ma:fieldsID="213deff0eb23785fd2c045001763249f" ns2:_="" ns3:_="">
    <xsd:import namespace="542f6e5c-922c-45a4-8ebd-005ee712c0d5"/>
    <xsd:import namespace="5f348696-cc4d-49a3-872b-20cf2395c5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Com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2f6e5c-922c-45a4-8ebd-005ee712c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Comment" ma:index="20" nillable="true" ma:displayName="Comment" ma:format="Dropdown" ma:internalName="Commen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348696-cc4d-49a3-872b-20cf2395c53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09dec34-126f-4759-b06d-a920de720ce4"/>
    <ds:schemaRef ds:uri="17c09f85-56e7-4417-b5d2-7fa4154de313"/>
    <ds:schemaRef ds:uri="http://schemas.microsoft.com/office/2006/metadata/properties"/>
    <ds:schemaRef ds:uri="http://purl.org/dc/terms/"/>
    <ds:schemaRef ds:uri="542f6e5c-922c-45a4-8ebd-005ee712c0d5"/>
  </ds:schemaRefs>
</ds:datastoreItem>
</file>

<file path=customXml/itemProps3.xml><?xml version="1.0" encoding="utf-8"?>
<ds:datastoreItem xmlns:ds="http://schemas.openxmlformats.org/officeDocument/2006/customXml" ds:itemID="{55492995-14F0-4F0A-A349-8DF3611941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2f6e5c-922c-45a4-8ebd-005ee712c0d5"/>
    <ds:schemaRef ds:uri="5f348696-cc4d-49a3-872b-20cf2395c5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Acc_TechnologyTemplate_Graphik_100820</Template>
  <TotalTime>146</TotalTime>
  <Words>840</Words>
  <Application>Microsoft Office PowerPoint</Application>
  <PresentationFormat>Widescreen</PresentationFormat>
  <Paragraphs>164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Graphik</vt:lpstr>
      <vt:lpstr>GT Sectra Fine</vt:lpstr>
      <vt:lpstr>System Font</vt:lpstr>
      <vt:lpstr>Trebuchet MS</vt:lpstr>
      <vt:lpstr>Wingdings</vt:lpstr>
      <vt:lpstr>Office Theme</vt:lpstr>
      <vt:lpstr>Custom Design</vt:lpstr>
      <vt:lpstr>Test Automation  Engineering Fundamentals:  Java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1 - List</vt:lpstr>
      <vt:lpstr>PowerPoint Presentation</vt:lpstr>
      <vt:lpstr>Activity 2 - Set</vt:lpstr>
      <vt:lpstr>PowerPoint Presentation</vt:lpstr>
      <vt:lpstr>Activity 3 - Set</vt:lpstr>
      <vt:lpstr>Questions and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 Engineering Fundamentals:  Java  </dc:title>
  <dc:creator>Lorencs, Martins</dc:creator>
  <cp:lastModifiedBy>Mehta, Disha Kalpeshbhai</cp:lastModifiedBy>
  <cp:revision>15</cp:revision>
  <dcterms:created xsi:type="dcterms:W3CDTF">2021-02-14T16:55:03Z</dcterms:created>
  <dcterms:modified xsi:type="dcterms:W3CDTF">2022-07-27T20:51:14Z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0x010100CCAC1097D87E0B439E22A4D2CE23160D</vt:lpwstr>
  </property>
</Properties>
</file>